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9" r:id="rId4"/>
    <p:sldId id="265" r:id="rId5"/>
    <p:sldId id="257" r:id="rId6"/>
    <p:sldId id="278" r:id="rId7"/>
    <p:sldId id="263" r:id="rId8"/>
    <p:sldId id="258" r:id="rId9"/>
    <p:sldId id="259" r:id="rId10"/>
    <p:sldId id="264" r:id="rId11"/>
    <p:sldId id="270" r:id="rId12"/>
    <p:sldId id="275" r:id="rId13"/>
    <p:sldId id="272" r:id="rId14"/>
    <p:sldId id="277" r:id="rId15"/>
    <p:sldId id="266" r:id="rId16"/>
    <p:sldId id="276" r:id="rId17"/>
    <p:sldId id="273" r:id="rId18"/>
    <p:sldId id="262"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7DCBB-6ECD-4001-9299-6D7D2AD4F802}" v="21" dt="2022-04-03T03:58:10.5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68F7DCBB-6ECD-4001-9299-6D7D2AD4F802}"/>
    <pc:docChg chg="undo custSel addSld modSld sldOrd">
      <pc:chgData name="Lien Lai" userId="243e381bff2dccee" providerId="LiveId" clId="{68F7DCBB-6ECD-4001-9299-6D7D2AD4F802}" dt="2022-04-03T04:06:57.768" v="63"/>
      <pc:docMkLst>
        <pc:docMk/>
      </pc:docMkLst>
      <pc:sldChg chg="ord">
        <pc:chgData name="Lien Lai" userId="243e381bff2dccee" providerId="LiveId" clId="{68F7DCBB-6ECD-4001-9299-6D7D2AD4F802}" dt="2022-04-03T04:06:57.768" v="63"/>
        <pc:sldMkLst>
          <pc:docMk/>
          <pc:sldMk cId="1770322770" sldId="270"/>
        </pc:sldMkLst>
      </pc:sldChg>
      <pc:sldChg chg="addSp delSp modSp mod setBg">
        <pc:chgData name="Lien Lai" userId="243e381bff2dccee" providerId="LiveId" clId="{68F7DCBB-6ECD-4001-9299-6D7D2AD4F802}" dt="2022-04-03T03:58:10.510" v="61"/>
        <pc:sldMkLst>
          <pc:docMk/>
          <pc:sldMk cId="4019857622" sldId="272"/>
        </pc:sldMkLst>
        <pc:spChg chg="del mod">
          <ac:chgData name="Lien Lai" userId="243e381bff2dccee" providerId="LiveId" clId="{68F7DCBB-6ECD-4001-9299-6D7D2AD4F802}" dt="2022-04-03T03:44:03.620" v="6" actId="478"/>
          <ac:spMkLst>
            <pc:docMk/>
            <pc:sldMk cId="4019857622" sldId="272"/>
            <ac:spMk id="3" creationId="{6326680B-6618-4AB6-B4D9-96E635AF2695}"/>
          </ac:spMkLst>
        </pc:spChg>
        <pc:spChg chg="add mod">
          <ac:chgData name="Lien Lai" userId="243e381bff2dccee" providerId="LiveId" clId="{68F7DCBB-6ECD-4001-9299-6D7D2AD4F802}" dt="2022-04-03T03:52:34.876" v="45" actId="1076"/>
          <ac:spMkLst>
            <pc:docMk/>
            <pc:sldMk cId="4019857622" sldId="272"/>
            <ac:spMk id="4" creationId="{D165E704-D3C6-402E-9BD9-9ABF29C33A3B}"/>
          </ac:spMkLst>
        </pc:spChg>
        <pc:spChg chg="add mod">
          <ac:chgData name="Lien Lai" userId="243e381bff2dccee" providerId="LiveId" clId="{68F7DCBB-6ECD-4001-9299-6D7D2AD4F802}" dt="2022-04-03T03:55:48.582" v="49" actId="207"/>
          <ac:spMkLst>
            <pc:docMk/>
            <pc:sldMk cId="4019857622" sldId="272"/>
            <ac:spMk id="5" creationId="{E9A44313-0EF4-49BC-9364-CD6C1E0E9C85}"/>
          </ac:spMkLst>
        </pc:spChg>
        <pc:spChg chg="add del">
          <ac:chgData name="Lien Lai" userId="243e381bff2dccee" providerId="LiveId" clId="{68F7DCBB-6ECD-4001-9299-6D7D2AD4F802}" dt="2022-04-03T03:48:32.804" v="33" actId="26606"/>
          <ac:spMkLst>
            <pc:docMk/>
            <pc:sldMk cId="4019857622" sldId="272"/>
            <ac:spMk id="73" creationId="{AB832D16-7558-4209-B5E6-60CFB7383EB6}"/>
          </ac:spMkLst>
        </pc:spChg>
        <pc:spChg chg="add del">
          <ac:chgData name="Lien Lai" userId="243e381bff2dccee" providerId="LiveId" clId="{68F7DCBB-6ECD-4001-9299-6D7D2AD4F802}" dt="2022-04-03T03:48:32.804" v="33" actId="26606"/>
          <ac:spMkLst>
            <pc:docMk/>
            <pc:sldMk cId="4019857622" sldId="272"/>
            <ac:spMk id="75" creationId="{0B201792-59B9-4FE8-9B2A-7F7A5AED030D}"/>
          </ac:spMkLst>
        </pc:spChg>
        <pc:spChg chg="add del">
          <ac:chgData name="Lien Lai" userId="243e381bff2dccee" providerId="LiveId" clId="{68F7DCBB-6ECD-4001-9299-6D7D2AD4F802}" dt="2022-04-03T03:48:32.804" v="33" actId="26606"/>
          <ac:spMkLst>
            <pc:docMk/>
            <pc:sldMk cId="4019857622" sldId="272"/>
            <ac:spMk id="79" creationId="{D045426A-326D-4262-A31E-8C4D4221167D}"/>
          </ac:spMkLst>
        </pc:spChg>
        <pc:spChg chg="add del">
          <ac:chgData name="Lien Lai" userId="243e381bff2dccee" providerId="LiveId" clId="{68F7DCBB-6ECD-4001-9299-6D7D2AD4F802}" dt="2022-04-03T03:48:32.804" v="33" actId="26606"/>
          <ac:spMkLst>
            <pc:docMk/>
            <pc:sldMk cId="4019857622" sldId="272"/>
            <ac:spMk id="81" creationId="{8BD0C197-6F97-4148-BD9F-3BC50E46A47D}"/>
          </ac:spMkLst>
        </pc:spChg>
        <pc:spChg chg="add del">
          <ac:chgData name="Lien Lai" userId="243e381bff2dccee" providerId="LiveId" clId="{68F7DCBB-6ECD-4001-9299-6D7D2AD4F802}" dt="2022-04-03T03:48:32.454" v="32" actId="26606"/>
          <ac:spMkLst>
            <pc:docMk/>
            <pc:sldMk cId="4019857622" sldId="272"/>
            <ac:spMk id="137" creationId="{42E59668-3C21-4C75-9F1D-FC8FC2F32C8A}"/>
          </ac:spMkLst>
        </pc:spChg>
        <pc:spChg chg="add del">
          <ac:chgData name="Lien Lai" userId="243e381bff2dccee" providerId="LiveId" clId="{68F7DCBB-6ECD-4001-9299-6D7D2AD4F802}" dt="2022-04-03T03:48:32.454" v="32" actId="26606"/>
          <ac:spMkLst>
            <pc:docMk/>
            <pc:sldMk cId="4019857622" sldId="272"/>
            <ac:spMk id="139" creationId="{52A002CF-6EAF-497D-9B9B-EF9F44518419}"/>
          </ac:spMkLst>
        </pc:spChg>
        <pc:spChg chg="add del">
          <ac:chgData name="Lien Lai" userId="243e381bff2dccee" providerId="LiveId" clId="{68F7DCBB-6ECD-4001-9299-6D7D2AD4F802}" dt="2022-04-03T03:48:32.454" v="32" actId="26606"/>
          <ac:spMkLst>
            <pc:docMk/>
            <pc:sldMk cId="4019857622" sldId="272"/>
            <ac:spMk id="143" creationId="{B4D20C7D-EEBD-41A2-BD27-A76D4179126F}"/>
          </ac:spMkLst>
        </pc:spChg>
        <pc:spChg chg="add del">
          <ac:chgData name="Lien Lai" userId="243e381bff2dccee" providerId="LiveId" clId="{68F7DCBB-6ECD-4001-9299-6D7D2AD4F802}" dt="2022-04-03T03:47:47.233" v="25" actId="26606"/>
          <ac:spMkLst>
            <pc:docMk/>
            <pc:sldMk cId="4019857622" sldId="272"/>
            <ac:spMk id="192" creationId="{42E59668-3C21-4C75-9F1D-FC8FC2F32C8A}"/>
          </ac:spMkLst>
        </pc:spChg>
        <pc:spChg chg="add del">
          <ac:chgData name="Lien Lai" userId="243e381bff2dccee" providerId="LiveId" clId="{68F7DCBB-6ECD-4001-9299-6D7D2AD4F802}" dt="2022-04-03T03:47:47.233" v="25" actId="26606"/>
          <ac:spMkLst>
            <pc:docMk/>
            <pc:sldMk cId="4019857622" sldId="272"/>
            <ac:spMk id="193" creationId="{52A002CF-6EAF-497D-9B9B-EF9F44518419}"/>
          </ac:spMkLst>
        </pc:spChg>
        <pc:spChg chg="add del">
          <ac:chgData name="Lien Lai" userId="243e381bff2dccee" providerId="LiveId" clId="{68F7DCBB-6ECD-4001-9299-6D7D2AD4F802}" dt="2022-04-03T03:47:47.233" v="25" actId="26606"/>
          <ac:spMkLst>
            <pc:docMk/>
            <pc:sldMk cId="4019857622" sldId="272"/>
            <ac:spMk id="195" creationId="{325EA897-A494-4735-A618-A4E048FF472B}"/>
          </ac:spMkLst>
        </pc:spChg>
        <pc:spChg chg="add del">
          <ac:chgData name="Lien Lai" userId="243e381bff2dccee" providerId="LiveId" clId="{68F7DCBB-6ECD-4001-9299-6D7D2AD4F802}" dt="2022-04-03T03:47:47.233" v="25" actId="26606"/>
          <ac:spMkLst>
            <pc:docMk/>
            <pc:sldMk cId="4019857622" sldId="272"/>
            <ac:spMk id="197" creationId="{4BA414B7-AF29-4E75-8BA2-82D33D3B853F}"/>
          </ac:spMkLst>
        </pc:spChg>
        <pc:spChg chg="add del">
          <ac:chgData name="Lien Lai" userId="243e381bff2dccee" providerId="LiveId" clId="{68F7DCBB-6ECD-4001-9299-6D7D2AD4F802}" dt="2022-04-03T03:48:01.031" v="27" actId="26606"/>
          <ac:spMkLst>
            <pc:docMk/>
            <pc:sldMk cId="4019857622" sldId="272"/>
            <ac:spMk id="198" creationId="{71A26A80-8386-4EED-B04B-8586F6C7AFE9}"/>
          </ac:spMkLst>
        </pc:spChg>
        <pc:spChg chg="add del">
          <ac:chgData name="Lien Lai" userId="243e381bff2dccee" providerId="LiveId" clId="{68F7DCBB-6ECD-4001-9299-6D7D2AD4F802}" dt="2022-04-03T03:48:01.031" v="27" actId="26606"/>
          <ac:spMkLst>
            <pc:docMk/>
            <pc:sldMk cId="4019857622" sldId="272"/>
            <ac:spMk id="199" creationId="{8E17E5F5-9768-4CF6-B0E1-6DE2A502C9BA}"/>
          </ac:spMkLst>
        </pc:spChg>
        <pc:spChg chg="add del">
          <ac:chgData name="Lien Lai" userId="243e381bff2dccee" providerId="LiveId" clId="{68F7DCBB-6ECD-4001-9299-6D7D2AD4F802}" dt="2022-04-03T03:48:01.031" v="27" actId="26606"/>
          <ac:spMkLst>
            <pc:docMk/>
            <pc:sldMk cId="4019857622" sldId="272"/>
            <ac:spMk id="200" creationId="{52DAF072-1ECB-46A3-A543-C9CCBE397F91}"/>
          </ac:spMkLst>
        </pc:spChg>
        <pc:spChg chg="add del">
          <ac:chgData name="Lien Lai" userId="243e381bff2dccee" providerId="LiveId" clId="{68F7DCBB-6ECD-4001-9299-6D7D2AD4F802}" dt="2022-04-03T03:48:01.031" v="27" actId="26606"/>
          <ac:spMkLst>
            <pc:docMk/>
            <pc:sldMk cId="4019857622" sldId="272"/>
            <ac:spMk id="1030" creationId="{AB832D16-7558-4209-B5E6-60CFB7383EB6}"/>
          </ac:spMkLst>
        </pc:spChg>
        <pc:spChg chg="add del">
          <ac:chgData name="Lien Lai" userId="243e381bff2dccee" providerId="LiveId" clId="{68F7DCBB-6ECD-4001-9299-6D7D2AD4F802}" dt="2022-04-03T03:48:01.031" v="27" actId="26606"/>
          <ac:spMkLst>
            <pc:docMk/>
            <pc:sldMk cId="4019857622" sldId="272"/>
            <ac:spMk id="1031" creationId="{0B201792-59B9-4FE8-9B2A-7F7A5AED030D}"/>
          </ac:spMkLst>
        </pc:spChg>
        <pc:spChg chg="add del">
          <ac:chgData name="Lien Lai" userId="243e381bff2dccee" providerId="LiveId" clId="{68F7DCBB-6ECD-4001-9299-6D7D2AD4F802}" dt="2022-04-03T03:48:01.031" v="27" actId="26606"/>
          <ac:spMkLst>
            <pc:docMk/>
            <pc:sldMk cId="4019857622" sldId="272"/>
            <ac:spMk id="1033" creationId="{94C60BCF-5D8E-4CDE-A6AF-4B396F6007A7}"/>
          </ac:spMkLst>
        </pc:spChg>
        <pc:spChg chg="add del">
          <ac:chgData name="Lien Lai" userId="243e381bff2dccee" providerId="LiveId" clId="{68F7DCBB-6ECD-4001-9299-6D7D2AD4F802}" dt="2022-04-03T03:48:01.031" v="27" actId="26606"/>
          <ac:spMkLst>
            <pc:docMk/>
            <pc:sldMk cId="4019857622" sldId="272"/>
            <ac:spMk id="1034" creationId="{066677E7-851D-4817-9157-8BAD95BAFB65}"/>
          </ac:spMkLst>
        </pc:spChg>
        <pc:spChg chg="add del">
          <ac:chgData name="Lien Lai" userId="243e381bff2dccee" providerId="LiveId" clId="{68F7DCBB-6ECD-4001-9299-6D7D2AD4F802}" dt="2022-04-03T03:48:11.242" v="29" actId="26606"/>
          <ac:spMkLst>
            <pc:docMk/>
            <pc:sldMk cId="4019857622" sldId="272"/>
            <ac:spMk id="1037" creationId="{42E59668-3C21-4C75-9F1D-FC8FC2F32C8A}"/>
          </ac:spMkLst>
        </pc:spChg>
        <pc:spChg chg="add del">
          <ac:chgData name="Lien Lai" userId="243e381bff2dccee" providerId="LiveId" clId="{68F7DCBB-6ECD-4001-9299-6D7D2AD4F802}" dt="2022-04-03T03:48:11.242" v="29" actId="26606"/>
          <ac:spMkLst>
            <pc:docMk/>
            <pc:sldMk cId="4019857622" sldId="272"/>
            <ac:spMk id="1038" creationId="{52A002CF-6EAF-497D-9B9B-EF9F44518419}"/>
          </ac:spMkLst>
        </pc:spChg>
        <pc:spChg chg="add del">
          <ac:chgData name="Lien Lai" userId="243e381bff2dccee" providerId="LiveId" clId="{68F7DCBB-6ECD-4001-9299-6D7D2AD4F802}" dt="2022-04-03T03:48:11.242" v="29" actId="26606"/>
          <ac:spMkLst>
            <pc:docMk/>
            <pc:sldMk cId="4019857622" sldId="272"/>
            <ac:spMk id="1040" creationId="{B4D20C7D-EEBD-41A2-BD27-A76D4179126F}"/>
          </ac:spMkLst>
        </pc:spChg>
        <pc:spChg chg="add del">
          <ac:chgData name="Lien Lai" userId="243e381bff2dccee" providerId="LiveId" clId="{68F7DCBB-6ECD-4001-9299-6D7D2AD4F802}" dt="2022-04-03T03:48:32.089" v="31" actId="26606"/>
          <ac:spMkLst>
            <pc:docMk/>
            <pc:sldMk cId="4019857622" sldId="272"/>
            <ac:spMk id="1042" creationId="{AB832D16-7558-4209-B5E6-60CFB7383EB6}"/>
          </ac:spMkLst>
        </pc:spChg>
        <pc:spChg chg="add del">
          <ac:chgData name="Lien Lai" userId="243e381bff2dccee" providerId="LiveId" clId="{68F7DCBB-6ECD-4001-9299-6D7D2AD4F802}" dt="2022-04-03T03:48:32.089" v="31" actId="26606"/>
          <ac:spMkLst>
            <pc:docMk/>
            <pc:sldMk cId="4019857622" sldId="272"/>
            <ac:spMk id="1043" creationId="{0B201792-59B9-4FE8-9B2A-7F7A5AED030D}"/>
          </ac:spMkLst>
        </pc:spChg>
        <pc:spChg chg="add del">
          <ac:chgData name="Lien Lai" userId="243e381bff2dccee" providerId="LiveId" clId="{68F7DCBB-6ECD-4001-9299-6D7D2AD4F802}" dt="2022-04-03T03:48:32.089" v="31" actId="26606"/>
          <ac:spMkLst>
            <pc:docMk/>
            <pc:sldMk cId="4019857622" sldId="272"/>
            <ac:spMk id="1045" creationId="{D045426A-326D-4262-A31E-8C4D4221167D}"/>
          </ac:spMkLst>
        </pc:spChg>
        <pc:spChg chg="add del">
          <ac:chgData name="Lien Lai" userId="243e381bff2dccee" providerId="LiveId" clId="{68F7DCBB-6ECD-4001-9299-6D7D2AD4F802}" dt="2022-04-03T03:48:32.089" v="31" actId="26606"/>
          <ac:spMkLst>
            <pc:docMk/>
            <pc:sldMk cId="4019857622" sldId="272"/>
            <ac:spMk id="1046" creationId="{8BD0C197-6F97-4148-BD9F-3BC50E46A47D}"/>
          </ac:spMkLst>
        </pc:spChg>
        <pc:picChg chg="mod ord">
          <ac:chgData name="Lien Lai" userId="243e381bff2dccee" providerId="LiveId" clId="{68F7DCBB-6ECD-4001-9299-6D7D2AD4F802}" dt="2022-04-03T03:48:32.804" v="33" actId="26606"/>
          <ac:picMkLst>
            <pc:docMk/>
            <pc:sldMk cId="4019857622" sldId="272"/>
            <ac:picMk id="2" creationId="{3BAD66AA-8CF4-4199-832E-D68B13FB537C}"/>
          </ac:picMkLst>
        </pc:picChg>
        <pc:picChg chg="add mod ord">
          <ac:chgData name="Lien Lai" userId="243e381bff2dccee" providerId="LiveId" clId="{68F7DCBB-6ECD-4001-9299-6D7D2AD4F802}" dt="2022-04-03T03:56:10.419" v="50" actId="1076"/>
          <ac:picMkLst>
            <pc:docMk/>
            <pc:sldMk cId="4019857622" sldId="272"/>
            <ac:picMk id="1026" creationId="{E8B4FFDD-44F5-47F5-A7B1-8A82E033A067}"/>
          </ac:picMkLst>
        </pc:picChg>
        <pc:picChg chg="add mod ord">
          <ac:chgData name="Lien Lai" userId="243e381bff2dccee" providerId="LiveId" clId="{68F7DCBB-6ECD-4001-9299-6D7D2AD4F802}" dt="2022-04-03T03:48:32.804" v="33" actId="26606"/>
          <ac:picMkLst>
            <pc:docMk/>
            <pc:sldMk cId="4019857622" sldId="272"/>
            <ac:picMk id="1028" creationId="{41C5AD92-5CD4-4726-85F4-6EA96D187011}"/>
          </ac:picMkLst>
        </pc:picChg>
        <pc:cxnChg chg="add del">
          <ac:chgData name="Lien Lai" userId="243e381bff2dccee" providerId="LiveId" clId="{68F7DCBB-6ECD-4001-9299-6D7D2AD4F802}" dt="2022-04-03T03:48:32.804" v="33" actId="26606"/>
          <ac:cxnSpMkLst>
            <pc:docMk/>
            <pc:sldMk cId="4019857622" sldId="272"/>
            <ac:cxnSpMk id="77" creationId="{461931C1-E9DE-4D66-831E-9ABDF1574871}"/>
          </ac:cxnSpMkLst>
        </pc:cxnChg>
        <pc:cxnChg chg="add del">
          <ac:chgData name="Lien Lai" userId="243e381bff2dccee" providerId="LiveId" clId="{68F7DCBB-6ECD-4001-9299-6D7D2AD4F802}" dt="2022-04-03T03:48:32.804" v="33" actId="26606"/>
          <ac:cxnSpMkLst>
            <pc:docMk/>
            <pc:sldMk cId="4019857622" sldId="272"/>
            <ac:cxnSpMk id="83" creationId="{6F6FDB19-8C2A-48D0-8728-5987EDF371EF}"/>
          </ac:cxnSpMkLst>
        </pc:cxnChg>
        <pc:cxnChg chg="add del">
          <ac:chgData name="Lien Lai" userId="243e381bff2dccee" providerId="LiveId" clId="{68F7DCBB-6ECD-4001-9299-6D7D2AD4F802}" dt="2022-04-03T03:48:32.804" v="33" actId="26606"/>
          <ac:cxnSpMkLst>
            <pc:docMk/>
            <pc:sldMk cId="4019857622" sldId="272"/>
            <ac:cxnSpMk id="85" creationId="{F09B89FA-8981-4C79-AEA8-92BBDEB74217}"/>
          </ac:cxnSpMkLst>
        </pc:cxnChg>
        <pc:cxnChg chg="add del">
          <ac:chgData name="Lien Lai" userId="243e381bff2dccee" providerId="LiveId" clId="{68F7DCBB-6ECD-4001-9299-6D7D2AD4F802}" dt="2022-04-03T03:48:32.804" v="33" actId="26606"/>
          <ac:cxnSpMkLst>
            <pc:docMk/>
            <pc:sldMk cId="4019857622" sldId="272"/>
            <ac:cxnSpMk id="87" creationId="{0F5E87B5-6250-4AF5-88E7-E1D9745E7C6E}"/>
          </ac:cxnSpMkLst>
        </pc:cxnChg>
        <pc:cxnChg chg="add del">
          <ac:chgData name="Lien Lai" userId="243e381bff2dccee" providerId="LiveId" clId="{68F7DCBB-6ECD-4001-9299-6D7D2AD4F802}" dt="2022-04-03T03:48:32.454" v="32" actId="26606"/>
          <ac:cxnSpMkLst>
            <pc:docMk/>
            <pc:sldMk cId="4019857622" sldId="272"/>
            <ac:cxnSpMk id="141"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4"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6" creationId="{817EEFCE-0449-4BB1-BFAE-14A3779264B7}"/>
          </ac:cxnSpMkLst>
        </pc:cxnChg>
        <pc:cxnChg chg="add del">
          <ac:chgData name="Lien Lai" userId="243e381bff2dccee" providerId="LiveId" clId="{68F7DCBB-6ECD-4001-9299-6D7D2AD4F802}" dt="2022-04-03T03:48:01.031" v="27" actId="26606"/>
          <ac:cxnSpMkLst>
            <pc:docMk/>
            <pc:sldMk cId="4019857622" sldId="272"/>
            <ac:cxnSpMk id="1032" creationId="{461931C1-E9DE-4D66-831E-9ABDF1574871}"/>
          </ac:cxnSpMkLst>
        </pc:cxnChg>
        <pc:cxnChg chg="add del">
          <ac:chgData name="Lien Lai" userId="243e381bff2dccee" providerId="LiveId" clId="{68F7DCBB-6ECD-4001-9299-6D7D2AD4F802}" dt="2022-04-03T03:48:01.031" v="27" actId="26606"/>
          <ac:cxnSpMkLst>
            <pc:docMk/>
            <pc:sldMk cId="4019857622" sldId="272"/>
            <ac:cxnSpMk id="1035" creationId="{01E38AF0-0D26-4C28-AEF4-7CC6F9EB87B3}"/>
          </ac:cxnSpMkLst>
        </pc:cxnChg>
        <pc:cxnChg chg="add del">
          <ac:chgData name="Lien Lai" userId="243e381bff2dccee" providerId="LiveId" clId="{68F7DCBB-6ECD-4001-9299-6D7D2AD4F802}" dt="2022-04-03T03:48:11.242" v="29" actId="26606"/>
          <ac:cxnSpMkLst>
            <pc:docMk/>
            <pc:sldMk cId="4019857622" sldId="272"/>
            <ac:cxnSpMk id="1039" creationId="{BF631B04-CB79-4ABB-B631-511E05B2509F}"/>
          </ac:cxnSpMkLst>
        </pc:cxnChg>
        <pc:cxnChg chg="add del">
          <ac:chgData name="Lien Lai" userId="243e381bff2dccee" providerId="LiveId" clId="{68F7DCBB-6ECD-4001-9299-6D7D2AD4F802}" dt="2022-04-03T03:48:32.089" v="31" actId="26606"/>
          <ac:cxnSpMkLst>
            <pc:docMk/>
            <pc:sldMk cId="4019857622" sldId="272"/>
            <ac:cxnSpMk id="1044" creationId="{461931C1-E9DE-4D66-831E-9ABDF1574871}"/>
          </ac:cxnSpMkLst>
        </pc:cxnChg>
        <pc:cxnChg chg="add del">
          <ac:chgData name="Lien Lai" userId="243e381bff2dccee" providerId="LiveId" clId="{68F7DCBB-6ECD-4001-9299-6D7D2AD4F802}" dt="2022-04-03T03:48:32.089" v="31" actId="26606"/>
          <ac:cxnSpMkLst>
            <pc:docMk/>
            <pc:sldMk cId="4019857622" sldId="272"/>
            <ac:cxnSpMk id="1047" creationId="{6F6FDB19-8C2A-48D0-8728-5987EDF371EF}"/>
          </ac:cxnSpMkLst>
        </pc:cxnChg>
        <pc:cxnChg chg="add del">
          <ac:chgData name="Lien Lai" userId="243e381bff2dccee" providerId="LiveId" clId="{68F7DCBB-6ECD-4001-9299-6D7D2AD4F802}" dt="2022-04-03T03:48:32.089" v="31" actId="26606"/>
          <ac:cxnSpMkLst>
            <pc:docMk/>
            <pc:sldMk cId="4019857622" sldId="272"/>
            <ac:cxnSpMk id="1048" creationId="{F09B89FA-8981-4C79-AEA8-92BBDEB74217}"/>
          </ac:cxnSpMkLst>
        </pc:cxnChg>
        <pc:cxnChg chg="add del">
          <ac:chgData name="Lien Lai" userId="243e381bff2dccee" providerId="LiveId" clId="{68F7DCBB-6ECD-4001-9299-6D7D2AD4F802}" dt="2022-04-03T03:48:32.089" v="31" actId="26606"/>
          <ac:cxnSpMkLst>
            <pc:docMk/>
            <pc:sldMk cId="4019857622" sldId="272"/>
            <ac:cxnSpMk id="1049" creationId="{0F5E87B5-6250-4AF5-88E7-E1D9745E7C6E}"/>
          </ac:cxnSpMkLst>
        </pc:cxnChg>
      </pc:sldChg>
      <pc:sldChg chg="addSp delSp modSp new mod setBg setClrOvrMap">
        <pc:chgData name="Lien Lai" userId="243e381bff2dccee" providerId="LiveId" clId="{68F7DCBB-6ECD-4001-9299-6D7D2AD4F802}" dt="2022-04-03T03:08:50.358" v="3" actId="26606"/>
        <pc:sldMkLst>
          <pc:docMk/>
          <pc:sldMk cId="251419758" sldId="278"/>
        </pc:sldMkLst>
        <pc:spChg chg="mod ord">
          <ac:chgData name="Lien Lai" userId="243e381bff2dccee" providerId="LiveId" clId="{68F7DCBB-6ECD-4001-9299-6D7D2AD4F802}" dt="2022-04-03T03:08:50.358" v="3" actId="26606"/>
          <ac:spMkLst>
            <pc:docMk/>
            <pc:sldMk cId="251419758" sldId="278"/>
            <ac:spMk id="2" creationId="{2AC73B0D-6B1B-41A9-A4B5-4EB5BBA6898C}"/>
          </ac:spMkLst>
        </pc:spChg>
        <pc:spChg chg="del">
          <ac:chgData name="Lien Lai" userId="243e381bff2dccee" providerId="LiveId" clId="{68F7DCBB-6ECD-4001-9299-6D7D2AD4F802}" dt="2022-04-03T03:08:29.931" v="2"/>
          <ac:spMkLst>
            <pc:docMk/>
            <pc:sldMk cId="251419758" sldId="278"/>
            <ac:spMk id="3" creationId="{957A3ED2-5A60-428F-BDF2-A934D328EE15}"/>
          </ac:spMkLst>
        </pc:spChg>
        <pc:spChg chg="mod">
          <ac:chgData name="Lien Lai" userId="243e381bff2dccee" providerId="LiveId" clId="{68F7DCBB-6ECD-4001-9299-6D7D2AD4F802}" dt="2022-04-03T03:08:50.358" v="3" actId="26606"/>
          <ac:spMkLst>
            <pc:docMk/>
            <pc:sldMk cId="251419758" sldId="278"/>
            <ac:spMk id="4" creationId="{6AB280BF-E916-47AF-930E-4268AA0286D3}"/>
          </ac:spMkLst>
        </pc:spChg>
        <pc:spChg chg="add">
          <ac:chgData name="Lien Lai" userId="243e381bff2dccee" providerId="LiveId" clId="{68F7DCBB-6ECD-4001-9299-6D7D2AD4F802}" dt="2022-04-03T03:08:50.358" v="3" actId="26606"/>
          <ac:spMkLst>
            <pc:docMk/>
            <pc:sldMk cId="251419758" sldId="278"/>
            <ac:spMk id="10" creationId="{416A0E3C-60E6-4F39-BC55-5F7C224E1F7C}"/>
          </ac:spMkLst>
        </pc:spChg>
        <pc:spChg chg="add">
          <ac:chgData name="Lien Lai" userId="243e381bff2dccee" providerId="LiveId" clId="{68F7DCBB-6ECD-4001-9299-6D7D2AD4F802}" dt="2022-04-03T03:08:50.358" v="3" actId="26606"/>
          <ac:spMkLst>
            <pc:docMk/>
            <pc:sldMk cId="251419758" sldId="278"/>
            <ac:spMk id="14" creationId="{990D0034-F768-41E7-85D4-F38C4DE85770}"/>
          </ac:spMkLst>
        </pc:spChg>
        <pc:spChg chg="add">
          <ac:chgData name="Lien Lai" userId="243e381bff2dccee" providerId="LiveId" clId="{68F7DCBB-6ECD-4001-9299-6D7D2AD4F802}" dt="2022-04-03T03:08:50.358" v="3" actId="26606"/>
          <ac:spMkLst>
            <pc:docMk/>
            <pc:sldMk cId="251419758" sldId="278"/>
            <ac:spMk id="16" creationId="{95B38FD6-641F-41BF-B466-C1C6366420F0}"/>
          </ac:spMkLst>
        </pc:spChg>
        <pc:spChg chg="add">
          <ac:chgData name="Lien Lai" userId="243e381bff2dccee" providerId="LiveId" clId="{68F7DCBB-6ECD-4001-9299-6D7D2AD4F802}" dt="2022-04-03T03:08:50.358" v="3" actId="26606"/>
          <ac:spMkLst>
            <pc:docMk/>
            <pc:sldMk cId="251419758" sldId="278"/>
            <ac:spMk id="20" creationId="{1FE461C7-FF45-427F-83D7-18DFBD48188D}"/>
          </ac:spMkLst>
        </pc:spChg>
        <pc:picChg chg="add mod">
          <ac:chgData name="Lien Lai" userId="243e381bff2dccee" providerId="LiveId" clId="{68F7DCBB-6ECD-4001-9299-6D7D2AD4F802}" dt="2022-04-03T03:08:50.358" v="3" actId="26606"/>
          <ac:picMkLst>
            <pc:docMk/>
            <pc:sldMk cId="251419758" sldId="278"/>
            <ac:picMk id="5" creationId="{8952BE21-37AC-49C3-8702-48FD2B7FDCD4}"/>
          </ac:picMkLst>
        </pc:picChg>
        <pc:cxnChg chg="add">
          <ac:chgData name="Lien Lai" userId="243e381bff2dccee" providerId="LiveId" clId="{68F7DCBB-6ECD-4001-9299-6D7D2AD4F802}" dt="2022-04-03T03:08:50.358" v="3" actId="26606"/>
          <ac:cxnSpMkLst>
            <pc:docMk/>
            <pc:sldMk cId="251419758" sldId="278"/>
            <ac:cxnSpMk id="12" creationId="{C5025DAC-8B93-4160-B017-3A274A5828C0}"/>
          </ac:cxnSpMkLst>
        </pc:cxnChg>
        <pc:cxnChg chg="add">
          <ac:chgData name="Lien Lai" userId="243e381bff2dccee" providerId="LiveId" clId="{68F7DCBB-6ECD-4001-9299-6D7D2AD4F802}" dt="2022-04-03T03:08:50.358" v="3" actId="26606"/>
          <ac:cxnSpMkLst>
            <pc:docMk/>
            <pc:sldMk cId="251419758" sldId="278"/>
            <ac:cxnSpMk id="18" creationId="{6BF9119E-766E-4526-AAE5-639F577C0493}"/>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lien0\OneDrive\Documents\GitHub\Final-Project-DataScience-Salaries\Job%20Title%20Percentage.csv"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Statistical analysis and computing</a:t>
          </a:r>
        </a:p>
        <a:p>
          <a:r>
            <a:rPr lang="en-US" dirty="0">
              <a:latin typeface="Avenir Next LT Pro Light" panose="020B0304020202020204" pitchFamily="34" charset="0"/>
            </a:rPr>
            <a: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a:latin typeface="Avenir Next LT Pro Light" panose="020B0304020202020204" pitchFamily="34" charset="0"/>
            </a:rPr>
            <a:t>Machine Learning</a:t>
          </a:r>
        </a:p>
        <a:p>
          <a:r>
            <a:rPr lang="en-US">
              <a:latin typeface="Avenir Next LT Pro Light" panose="020B0304020202020204" pitchFamily="34" charset="0"/>
            </a:rPr>
            <a: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a:latin typeface="Avenir Next LT Pro Light" panose="020B0304020202020204" pitchFamily="34" charset="0"/>
            </a:rPr>
            <a:t>Data Visualization</a:t>
          </a:r>
        </a:p>
        <a:p>
          <a:r>
            <a:rPr lang="en-US">
              <a:latin typeface="Avenir Next LT Pro Light" panose="020B0304020202020204" pitchFamily="34" charset="0"/>
            </a:rPr>
            <a: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a:latin typeface="Avenir Next LT Pro Light" panose="020B0304020202020204" pitchFamily="34" charset="0"/>
            </a:rPr>
            <a:t>Mathematics</a:t>
          </a:r>
        </a:p>
        <a:p>
          <a:r>
            <a:rPr lang="en-US">
              <a:latin typeface="Avenir Next LT Pro Light" panose="020B0304020202020204" pitchFamily="34" charset="0"/>
            </a:rPr>
            <a: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Programing</a:t>
          </a:r>
        </a:p>
        <a:p>
          <a:r>
            <a:rPr lang="en-US" dirty="0">
              <a:latin typeface="Avenir Next LT Pro Light" panose="020B0304020202020204" pitchFamily="34" charset="0"/>
            </a:rPr>
            <a: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Statistical analysis and computing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Machine Learning</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Visualization</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Mathematics</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Programing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4/2/2022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views/FinalProjectgraphs2/HeadquartersindiffereentCities" TargetMode="External"/><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public.tableau.com/views/AvgSalaryperState/Sheet1"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a:solidFill>
                  <a:srgbClr val="FFFFFF"/>
                </a:solidFill>
              </a:rPr>
              <a:t>By LAJ</a:t>
            </a:r>
          </a:p>
          <a:p>
            <a:r>
              <a:rPr lang="en-US">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54876" cy="4516016"/>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584" y="2837010"/>
            <a:ext cx="8478416" cy="3946345"/>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7" y="1049173"/>
            <a:ext cx="4537123" cy="369332"/>
          </a:xfrm>
          <a:prstGeom prst="rect">
            <a:avLst/>
          </a:prstGeom>
          <a:noFill/>
        </p:spPr>
        <p:txBody>
          <a:bodyPr wrap="square" rtlCol="0">
            <a:spAutoFit/>
          </a:bodyPr>
          <a:lstStyle/>
          <a:p>
            <a:pPr algn="ctr"/>
            <a:r>
              <a:rPr lang="en-US" dirty="0">
                <a:solidFill>
                  <a:schemeClr val="bg1"/>
                </a:solidFill>
                <a:latin typeface="Arial Nova" panose="020B0604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540608294"/>
              </p:ext>
            </p:extLst>
          </p:nvPr>
        </p:nvGraphicFramePr>
        <p:xfrm>
          <a:off x="6096000" y="3687417"/>
          <a:ext cx="6096000" cy="350851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268356" y="4820479"/>
            <a:ext cx="5367130" cy="461665"/>
          </a:xfrm>
          <a:prstGeom prst="rect">
            <a:avLst/>
          </a:prstGeom>
          <a:noFill/>
        </p:spPr>
        <p:txBody>
          <a:bodyPr wrap="square" rtlCol="0">
            <a:spAutoFit/>
          </a:bodyPr>
          <a:lstStyle/>
          <a:p>
            <a:pPr algn="ctr"/>
            <a:r>
              <a:rPr lang="en-US" sz="2400" dirty="0">
                <a:latin typeface="Arial Nova Cond" panose="020B0506020202020204" pitchFamily="34" charset="0"/>
              </a:rPr>
              <a:t>How much could a Data Scientist make?</a:t>
            </a:r>
          </a:p>
        </p:txBody>
      </p:sp>
    </p:spTree>
    <p:extLst>
      <p:ext uri="{BB962C8B-B14F-4D97-AF65-F5344CB8AC3E}">
        <p14:creationId xmlns:p14="http://schemas.microsoft.com/office/powerpoint/2010/main" val="2405549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5"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extLst>
              <a:ext uri="{28A0092B-C50C-407E-A947-70E740481C1C}">
                <a14:useLocalDpi xmlns:a14="http://schemas.microsoft.com/office/drawing/2010/main" val="0"/>
              </a:ext>
            </a:extLst>
          </a:blip>
          <a:srcRect l="24825" t="6830" r="3915"/>
          <a:stretch/>
        </p:blipFill>
        <p:spPr>
          <a:xfrm>
            <a:off x="3283974" y="825910"/>
            <a:ext cx="7973961" cy="4717640"/>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477012" y="6023610"/>
            <a:ext cx="1885399" cy="474708"/>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dirty="0">
                <a:solidFill>
                  <a:srgbClr val="6B9F25"/>
                </a:solidFill>
                <a:hlinkClick r:id="rId3">
                  <a:extLst>
                    <a:ext uri="{A12FA001-AC4F-418D-AE19-62706E023703}">
                      <ahyp:hlinkClr xmlns:ahyp="http://schemas.microsoft.com/office/drawing/2018/hyperlinkcolor" val="tx"/>
                    </a:ext>
                  </a:extLst>
                </a:hlinkClick>
              </a:rPr>
              <a:t>Bubble graph</a:t>
            </a:r>
            <a:endParaRPr lang="en-us" sz="2400" dirty="0">
              <a:solidFill>
                <a:schemeClr val="accent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7295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B9D48-A99B-4A7A-B65E-DB1A2D5E3119}"/>
              </a:ext>
            </a:extLst>
          </p:cNvPr>
          <p:cNvPicPr>
            <a:picLocks noChangeAspect="1"/>
          </p:cNvPicPr>
          <p:nvPr/>
        </p:nvPicPr>
        <p:blipFill>
          <a:blip r:embed="rId2"/>
          <a:stretch>
            <a:fillRect/>
          </a:stretch>
        </p:blipFill>
        <p:spPr>
          <a:xfrm>
            <a:off x="150800" y="85220"/>
            <a:ext cx="12299259" cy="6610855"/>
          </a:xfrm>
          <a:prstGeom prst="rect">
            <a:avLst/>
          </a:prstGeom>
        </p:spPr>
      </p:pic>
      <p:sp>
        <p:nvSpPr>
          <p:cNvPr id="2" name="slide1">
            <a:extLst>
              <a:ext uri="{FF2B5EF4-FFF2-40B4-BE49-F238E27FC236}">
                <a16:creationId xmlns:a16="http://schemas.microsoft.com/office/drawing/2014/main" id="{0150880F-F60F-44AD-98EA-A94625146ED3}"/>
              </a:ext>
            </a:extLst>
          </p:cNvPr>
          <p:cNvSpPr>
            <a:spLocks noGrp="1"/>
          </p:cNvSpPr>
          <p:nvPr>
            <p:ph type="ctrTitle"/>
          </p:nvPr>
        </p:nvSpPr>
        <p:spPr>
          <a:xfrm>
            <a:off x="2333625" y="5872347"/>
            <a:ext cx="5724526" cy="823728"/>
          </a:xfrm>
        </p:spPr>
        <p:txBody>
          <a:bodyPr>
            <a:normAutofit/>
          </a:bodyPr>
          <a:lstStyle/>
          <a:p>
            <a:pPr algn="l"/>
            <a:r>
              <a:rPr lang="en-us" sz="5400" dirty="0">
                <a:hlinkClick r:id="rId3"/>
              </a:rPr>
              <a:t>Avg Salary per State</a:t>
            </a:r>
          </a:p>
        </p:txBody>
      </p:sp>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7" y="22137"/>
            <a:ext cx="4821039" cy="755089"/>
          </a:xfrm>
        </p:spPr>
        <p:txBody>
          <a:bodyPr vert="horz" lIns="91440" tIns="45720" rIns="91440" bIns="45720" rtlCol="0" anchor="ctr">
            <a:normAutofit/>
          </a:bodyPr>
          <a:lstStyle/>
          <a:p>
            <a:pPr algn="ctr"/>
            <a:r>
              <a:rPr lang="en-US" sz="4800" dirty="0">
                <a:solidFill>
                  <a:schemeClr val="tx1"/>
                </a:solidFill>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t> Married with three kids.</a:t>
            </a:r>
          </a:p>
          <a:p>
            <a:pPr>
              <a:lnSpc>
                <a:spcPct val="100000"/>
              </a:lnSpc>
              <a:buFont typeface="Wingdings" panose="05000000000000000000" pitchFamily="2" charset="2"/>
              <a:buChar char="Ø"/>
            </a:pPr>
            <a:r>
              <a:rPr lang="en-US" sz="2000" dirty="0"/>
              <a:t> All girls! Ages 8 (twins) and 17 months.</a:t>
            </a:r>
          </a:p>
          <a:p>
            <a:pPr>
              <a:lnSpc>
                <a:spcPct val="100000"/>
              </a:lnSpc>
              <a:buFont typeface="Wingdings" panose="05000000000000000000" pitchFamily="2" charset="2"/>
              <a:buChar char="Ø"/>
            </a:pPr>
            <a:r>
              <a:rPr lang="en-US" sz="2000" dirty="0"/>
              <a:t> From Panama City FL but moved to Fargo ND last year. </a:t>
            </a:r>
          </a:p>
          <a:p>
            <a:pPr>
              <a:lnSpc>
                <a:spcPct val="100000"/>
              </a:lnSpc>
              <a:buFont typeface="Wingdings" panose="05000000000000000000" pitchFamily="2" charset="2"/>
              <a:buChar char="Ø"/>
            </a:pPr>
            <a:r>
              <a:rPr lang="en-US" sz="2000" dirty="0"/>
              <a:t> I love a challenge and strive to apply 110% in everything I do. </a:t>
            </a:r>
          </a:p>
          <a:p>
            <a:pPr>
              <a:lnSpc>
                <a:spcPct val="100000"/>
              </a:lnSpc>
              <a:buFont typeface="Wingdings" panose="05000000000000000000" pitchFamily="2" charset="2"/>
              <a:buChar char="Ø"/>
            </a:pPr>
            <a:endParaRPr lang="en-US" sz="2000" dirty="0"/>
          </a:p>
          <a:p>
            <a:pPr>
              <a:lnSpc>
                <a:spcPct val="10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1732408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Oldest is 18 </a:t>
            </a:r>
            <a:r>
              <a:rPr lang="en-US" sz="1400" dirty="0" err="1">
                <a:solidFill>
                  <a:schemeClr val="tx1">
                    <a:lumMod val="75000"/>
                    <a:lumOff val="25000"/>
                  </a:schemeClr>
                </a:solidFill>
              </a:rPr>
              <a:t>yr</a:t>
            </a:r>
            <a:r>
              <a:rPr lang="en-US" sz="1400" dirty="0">
                <a:solidFill>
                  <a:schemeClr val="tx1">
                    <a:lumMod val="75000"/>
                    <a:lumOff val="25000"/>
                  </a:schemeClr>
                </a:solidFill>
              </a:rPr>
              <a:t>, middle is 16 </a:t>
            </a:r>
            <a:r>
              <a:rPr lang="en-US" sz="1400" dirty="0" err="1">
                <a:solidFill>
                  <a:schemeClr val="tx1">
                    <a:lumMod val="75000"/>
                    <a:lumOff val="25000"/>
                  </a:schemeClr>
                </a:solidFill>
              </a:rPr>
              <a:t>yr</a:t>
            </a:r>
            <a:r>
              <a:rPr lang="en-US" sz="1400" dirty="0">
                <a:solidFill>
                  <a:schemeClr val="tx1">
                    <a:lumMod val="75000"/>
                    <a:lumOff val="25000"/>
                  </a:schemeClr>
                </a:solidFill>
              </a:rPr>
              <a:t> and youngest is 9 yr.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We do everything together.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have a BA in Arts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I’ve been working with children for the past 18 years.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2843" y="10"/>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358188"/>
          </a:xfrm>
        </p:spPr>
        <p:txBody>
          <a:bodyPr vert="horz" lIns="91440" tIns="45720" rIns="91440" bIns="45720" rtlCol="0" anchor="b">
            <a:normAutofit/>
          </a:bodyPr>
          <a:lstStyle/>
          <a:p>
            <a:endParaRPr lang="en-US"/>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948648" y="2978254"/>
            <a:ext cx="3153580" cy="2444238"/>
          </a:xfrm>
        </p:spPr>
        <p:txBody>
          <a:bodyPr vert="horz" lIns="0" tIns="45720" rIns="0" bIns="45720" rtlCol="0">
            <a:normAutofit/>
          </a:bodyPr>
          <a:lstStyle/>
          <a:p>
            <a:pPr>
              <a:lnSpc>
                <a:spcPct val="100000"/>
              </a:lnSpc>
            </a:pPr>
            <a:r>
              <a:rPr lang="en-US" sz="1600"/>
              <a:t>This Dataset contains information on ratings, average salaries, necessary skills, sector, location and industry requirements for the position of a Data Scientist</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41975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642259" y="634946"/>
            <a:ext cx="3372529" cy="5055904"/>
          </a:xfrm>
        </p:spPr>
        <p:txBody>
          <a:bodyPr anchor="ctr">
            <a:normAutofit/>
          </a:bodyPr>
          <a:lstStyle/>
          <a:p>
            <a:r>
              <a:rPr lang="en-US" dirty="0"/>
              <a:t>What Does a Data Scientist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12394700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BD0F0D-B8B7-487E-A8D4-A49914D9BE04}"/>
              </a:ext>
            </a:extLst>
          </p:cNvPr>
          <p:cNvSpPr>
            <a:spLocks noGrp="1"/>
          </p:cNvSpPr>
          <p:nvPr>
            <p:ph type="title"/>
          </p:nvPr>
        </p:nvSpPr>
        <p:spPr>
          <a:xfrm>
            <a:off x="0" y="1"/>
            <a:ext cx="12192000" cy="1905000"/>
          </a:xfrm>
        </p:spPr>
        <p:txBody>
          <a:bodyPr anchor="ctr">
            <a:prstTxWarp prst="textSlantUp">
              <a:avLst/>
            </a:prstTxWarp>
            <a:normAutofit/>
          </a:bodyPr>
          <a:lstStyle/>
          <a:p>
            <a:r>
              <a:rPr lang="en-US" sz="4700" dirty="0">
                <a:solidFill>
                  <a:srgbClr val="FFFFFF"/>
                </a:solidFill>
                <a:effectLst>
                  <a:outerShdw blurRad="50800" dist="38100" dir="10800000" algn="r" rotWithShape="0">
                    <a:prstClr val="black">
                      <a:alpha val="40000"/>
                    </a:prstClr>
                  </a:outerShdw>
                </a:effectLst>
              </a:rPr>
              <a:t>How Will Data Science Better Our Future?</a:t>
            </a:r>
          </a:p>
        </p:txBody>
      </p:sp>
      <p:sp>
        <p:nvSpPr>
          <p:cNvPr id="33" name="Rectangle 14">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0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p:txBody>
          <a:bodyPr>
            <a:normAutofit/>
          </a:bodyPr>
          <a:lstStyle/>
          <a:p>
            <a:pPr algn="ctr"/>
            <a:r>
              <a:rPr lang="en-US" sz="2000" b="0" dirty="0">
                <a:latin typeface="Daytona Condensed" panose="020B0604020202020204" pitchFamily="34" charset="0"/>
              </a:rPr>
              <a:t>West Coast Salaries</a:t>
            </a:r>
          </a:p>
        </p:txBody>
      </p:sp>
      <p:sp>
        <p:nvSpPr>
          <p:cNvPr id="7" name="Content Placeholder 6">
            <a:extLst>
              <a:ext uri="{FF2B5EF4-FFF2-40B4-BE49-F238E27FC236}">
                <a16:creationId xmlns:a16="http://schemas.microsoft.com/office/drawing/2014/main" id="{95036538-D453-466E-B828-D4B2D551523F}"/>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p:txBody>
          <a:bodyPr>
            <a:normAutofit/>
          </a:bodyPr>
          <a:lstStyle/>
          <a:p>
            <a:pPr algn="ctr"/>
            <a:r>
              <a:rPr lang="en-US" sz="2000" b="0" dirty="0">
                <a:latin typeface="Daytona Condensed" panose="020B0506030503040204" pitchFamily="34" charset="0"/>
              </a:rPr>
              <a:t>East Coast Salaries</a:t>
            </a:r>
          </a:p>
        </p:txBody>
      </p:sp>
      <p:sp>
        <p:nvSpPr>
          <p:cNvPr id="9" name="Content Placeholder 8">
            <a:extLst>
              <a:ext uri="{FF2B5EF4-FFF2-40B4-BE49-F238E27FC236}">
                <a16:creationId xmlns:a16="http://schemas.microsoft.com/office/drawing/2014/main" id="{47AD07C8-C7A1-44EA-99C2-F4DCAFAEB194}"/>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825247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4062</TotalTime>
  <Words>444</Words>
  <Application>Microsoft Office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18</vt:i4>
      </vt:variant>
    </vt:vector>
  </HeadingPairs>
  <TitlesOfParts>
    <vt:vector size="38" baseType="lpstr">
      <vt:lpstr>Agency FB</vt:lpstr>
      <vt:lpstr>Amasis MT Pro Black</vt:lpstr>
      <vt:lpstr>Arial Black</vt:lpstr>
      <vt:lpstr>Arial Nova</vt:lpstr>
      <vt:lpstr>Arial Nova Cond</vt:lpstr>
      <vt:lpstr>Arial Nova Light</vt:lpstr>
      <vt:lpstr>Arial Rounded MT Bold</vt:lpstr>
      <vt:lpstr>Avenir Next LT Pro Light</vt:lpstr>
      <vt:lpstr>Bembo</vt:lpstr>
      <vt:lpstr>Book Antiqua</vt:lpstr>
      <vt:lpstr>Calibri</vt:lpstr>
      <vt:lpstr>Century Schoolbook</vt:lpstr>
      <vt:lpstr>Daytona Condensed</vt:lpstr>
      <vt:lpstr>Open Sans</vt:lpstr>
      <vt:lpstr>Tw Cen MT</vt:lpstr>
      <vt:lpstr>Tw Cen MT Condensed</vt:lpstr>
      <vt:lpstr>Wingdings</vt:lpstr>
      <vt:lpstr>Wingdings 3</vt:lpstr>
      <vt:lpstr>RetrospectVTI</vt:lpstr>
      <vt:lpstr>Integral</vt:lpstr>
      <vt:lpstr>How Does Being a Data Scientist Make a Difference in our Lives?</vt:lpstr>
      <vt:lpstr>Jennifer Carden</vt:lpstr>
      <vt:lpstr>Lien Lai</vt:lpstr>
      <vt:lpstr>What is a Data Scientist?</vt:lpstr>
      <vt:lpstr>PowerPoint Presentation</vt:lpstr>
      <vt:lpstr>What skills are needed in Data Science?</vt:lpstr>
      <vt:lpstr>What Does a Data Scientist Do?</vt:lpstr>
      <vt:lpstr>How Will Data Science Better Our Future?</vt:lpstr>
      <vt:lpstr>Working on the West Coast Vs. East Coast</vt:lpstr>
      <vt:lpstr>Job title</vt:lpstr>
      <vt:lpstr>PowerPoint Presentation</vt:lpstr>
      <vt:lpstr>PowerPoint Presentation</vt:lpstr>
      <vt:lpstr>PowerPoint Presentation</vt:lpstr>
      <vt:lpstr>PowerPoint Presentation</vt:lpstr>
      <vt:lpstr>PowerPoint Presentation</vt:lpstr>
      <vt:lpstr>PowerPoint Presentation</vt:lpstr>
      <vt:lpstr>Avg Salary per State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10</cp:revision>
  <dcterms:created xsi:type="dcterms:W3CDTF">2022-03-07T03:26:23Z</dcterms:created>
  <dcterms:modified xsi:type="dcterms:W3CDTF">2022-04-03T04:07:06Z</dcterms:modified>
</cp:coreProperties>
</file>